
<file path=[Content_Types].xml><?xml version="1.0" encoding="utf-8"?>
<Types xmlns="http://schemas.openxmlformats.org/package/2006/content-types">
  <Default Extension="emf" ContentType="image/x-emf"/>
  <Default Extension="mp4" ContentType="video/mp4"/>
  <Default Extension="png" ContentType="image/png"/>
  <Default Extension="rels" ContentType="application/vnd.openxmlformats-package.relationships+xml"/>
  <Default Extension="vtt" ContentType="text/vt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256" r:id="rId2"/>
    <p:sldId id="271" r:id="rId3"/>
    <p:sldId id="279" r:id="rId4"/>
    <p:sldId id="281" r:id="rId5"/>
    <p:sldId id="280" r:id="rId6"/>
    <p:sldId id="257" r:id="rId7"/>
    <p:sldId id="275" r:id="rId8"/>
    <p:sldId id="276" r:id="rId9"/>
    <p:sldId id="282" r:id="rId10"/>
  </p:sldIdLst>
  <p:sldSz cx="12192000" cy="6858000"/>
  <p:notesSz cx="6858000" cy="9144000"/>
  <p:defaultTextStyle>
    <a:defPPr rtl="0"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lamat Datang" id="{E75E278A-FF0E-49A4-B170-79828D63BBAD}">
          <p14:sldIdLst>
            <p14:sldId id="256"/>
          </p14:sldIdLst>
        </p14:section>
        <p14:section name="Desain, Morf, Buat Anotasi, Bekerja Bersama, Beri Tahu Saya" id="{B9B51309-D148-4332-87C2-07BE32FBCA3B}">
          <p14:sldIdLst>
            <p14:sldId id="271"/>
            <p14:sldId id="279"/>
            <p14:sldId id="281"/>
            <p14:sldId id="280"/>
            <p14:sldId id="257"/>
            <p14:sldId id="275"/>
            <p14:sldId id="276"/>
          </p14:sldIdLst>
        </p14:section>
        <p14:section name="Pelajari Selengkapnya" id="{2CC34DB2-6590-42C0-AD4B-A04C6060184E}">
          <p14:sldIdLst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404040"/>
    <a:srgbClr val="FF9B45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241" autoAdjust="0"/>
  </p:normalViewPr>
  <p:slideViewPr>
    <p:cSldViewPr snapToGrid="0">
      <p:cViewPr varScale="1">
        <p:scale>
          <a:sx n="78" d="100"/>
          <a:sy n="78" d="100"/>
        </p:scale>
        <p:origin x="878" y="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3" d="100"/>
          <a:sy n="93" d="100"/>
        </p:scale>
        <p:origin x="370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Hea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d-ID"/>
          </a:p>
        </p:txBody>
      </p:sp>
      <p:sp>
        <p:nvSpPr>
          <p:cNvPr id="3" name="Tampungan Tanggal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FE2497C-A5DF-44A7-8F20-42D5A531B193}" type="datetime1">
              <a:rPr lang="id-ID" smtClean="0"/>
              <a:t>30/09/2024</a:t>
            </a:fld>
            <a:endParaRPr lang="id-ID"/>
          </a:p>
        </p:txBody>
      </p:sp>
      <p:sp>
        <p:nvSpPr>
          <p:cNvPr id="4" name="Tampungan Ka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d-ID"/>
          </a:p>
        </p:txBody>
      </p:sp>
      <p:sp>
        <p:nvSpPr>
          <p:cNvPr id="5" name="Tampungan Nomor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679768-A2FC-4D08-91F6-8DCE6C566B36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track1.vtt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Hea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d-ID" noProof="0"/>
          </a:p>
        </p:txBody>
      </p:sp>
      <p:sp>
        <p:nvSpPr>
          <p:cNvPr id="3" name="Tampungan Tanggal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72A3C8-6CAD-499E-9FB3-855E14B8753B}" type="datetime1">
              <a:rPr lang="id-ID" smtClean="0"/>
              <a:pPr/>
              <a:t>30/09/2024</a:t>
            </a:fld>
            <a:endParaRPr lang="id-ID" dirty="0"/>
          </a:p>
        </p:txBody>
      </p:sp>
      <p:sp>
        <p:nvSpPr>
          <p:cNvPr id="4" name="Tampungan Gambar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d-ID" noProof="0"/>
          </a:p>
        </p:txBody>
      </p:sp>
      <p:sp>
        <p:nvSpPr>
          <p:cNvPr id="5" name="Tampungan Catatan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d-ID" noProof="0"/>
              <a:t>Klik untuk mengedit gaya teks Master</a:t>
            </a:r>
          </a:p>
          <a:p>
            <a:pPr lvl="1" rtl="0"/>
            <a:r>
              <a:rPr lang="id-ID" noProof="0"/>
              <a:t>Tingkat kedua</a:t>
            </a:r>
          </a:p>
          <a:p>
            <a:pPr lvl="2" rtl="0"/>
            <a:r>
              <a:rPr lang="id-ID" noProof="0"/>
              <a:t>Tingkat ketiga</a:t>
            </a:r>
          </a:p>
          <a:p>
            <a:pPr lvl="3" rtl="0"/>
            <a:r>
              <a:rPr lang="id-ID" noProof="0"/>
              <a:t>Tingkat keempat</a:t>
            </a:r>
          </a:p>
          <a:p>
            <a:pPr lvl="4" rtl="0"/>
            <a:r>
              <a:rPr lang="id-ID" noProof="0"/>
              <a:t>Tingkat kelima</a:t>
            </a:r>
          </a:p>
        </p:txBody>
      </p:sp>
      <p:sp>
        <p:nvSpPr>
          <p:cNvPr id="6" name="Tampungan Ka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d-ID" noProof="0"/>
          </a:p>
        </p:txBody>
      </p:sp>
      <p:sp>
        <p:nvSpPr>
          <p:cNvPr id="7" name="Tampungan Nomor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F61EA0F-A667-4B49-8422-0062BC55E249}" type="slidenum">
              <a:rPr lang="id-ID" noProof="0" smtClean="0"/>
              <a:t>‹#›</a:t>
            </a:fld>
            <a:endParaRPr lang="id-ID" noProof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d-ID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id-ID" smtClean="0"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id-ID" smtClean="0"/>
              <a:t>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520635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id-ID" smtClean="0"/>
              <a:t>3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992723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id-ID" smtClean="0"/>
              <a:t>4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560438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id-ID" smtClean="0"/>
              <a:t>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30345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d-ID" dirty="0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id-ID" smtClean="0"/>
              <a:t>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342300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id-ID" smtClean="0"/>
              <a:t>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775473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id-ID" smtClean="0"/>
              <a:t>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56949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d-ID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id-ID" smtClean="0"/>
              <a:t>9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21780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ersegi panjang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800" noProof="0"/>
          </a:p>
        </p:txBody>
      </p:sp>
      <p:sp>
        <p:nvSpPr>
          <p:cNvPr id="2" name="Judu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d-ID" noProof="0"/>
              <a:t>Klik untuk mengedit gaya judul Master</a:t>
            </a:r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udul dan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ersegi panjang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id-ID" sz="1800" noProof="0"/>
          </a:p>
        </p:txBody>
      </p:sp>
      <p:cxnSp>
        <p:nvCxnSpPr>
          <p:cNvPr id="12" name="Konektor Lurus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Judul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rtlCol="0"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rtl="0"/>
            <a:r>
              <a:rPr lang="id-ID" noProof="0"/>
              <a:t>Klik untuk mengedit gaya judul Master</a:t>
            </a:r>
          </a:p>
        </p:txBody>
      </p:sp>
      <p:sp>
        <p:nvSpPr>
          <p:cNvPr id="3" name="Tampungan Konten 2"/>
          <p:cNvSpPr>
            <a:spLocks noGrp="1"/>
          </p:cNvSpPr>
          <p:nvPr>
            <p:ph sz="quarter" idx="10" hasCustomPrompt="1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id-ID" noProof="0"/>
              <a:t>Klik untuk mengedit gaya teks Master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id-ID" noProof="0"/>
              <a:t>Tingkat kedua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id-ID" noProof="0"/>
              <a:t>Tingkat ketiga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id-ID" noProof="0"/>
              <a:t>Tingkat keempat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id-ID" noProof="0"/>
              <a:t>Tingkat kelima</a:t>
            </a:r>
          </a:p>
        </p:txBody>
      </p:sp>
      <p:sp>
        <p:nvSpPr>
          <p:cNvPr id="6" name="Tampungan Tanggal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BFD48E95-963F-4754-9858-CE1149764C1F}" type="datetime1">
              <a:rPr lang="id-ID" noProof="0" smtClean="0"/>
              <a:t>30/09/2024</a:t>
            </a:fld>
            <a:endParaRPr lang="id-ID" noProof="0"/>
          </a:p>
        </p:txBody>
      </p:sp>
      <p:sp>
        <p:nvSpPr>
          <p:cNvPr id="7" name="Tampungan Kaki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endParaRPr lang="id-ID" noProof="0"/>
          </a:p>
        </p:txBody>
      </p:sp>
      <p:sp>
        <p:nvSpPr>
          <p:cNvPr id="8" name="Tampungan Nomor Slide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9860EDB8-5305-433F-BE41-D7A86D811DB3}" type="slidenum">
              <a:rPr lang="id-ID" noProof="0" smtClean="0"/>
              <a:pPr/>
              <a:t>‹#›</a:t>
            </a:fld>
            <a:endParaRPr lang="id-ID" noProof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Bagi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ersegi panjang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800" noProof="0"/>
          </a:p>
        </p:txBody>
      </p:sp>
      <p:sp>
        <p:nvSpPr>
          <p:cNvPr id="10" name="Persegi panjang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800" noProof="0"/>
          </a:p>
        </p:txBody>
      </p:sp>
      <p:sp>
        <p:nvSpPr>
          <p:cNvPr id="2" name="Judul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 rtlCol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id-ID" noProof="0"/>
              <a:t>Klik untuk mengedit gaya judul Master</a:t>
            </a:r>
          </a:p>
        </p:txBody>
      </p:sp>
      <p:sp>
        <p:nvSpPr>
          <p:cNvPr id="7" name="Tampungan Konten 6"/>
          <p:cNvSpPr>
            <a:spLocks noGrp="1"/>
          </p:cNvSpPr>
          <p:nvPr>
            <p:ph sz="quarter" idx="13" hasCustomPrompt="1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id-ID" noProof="0"/>
              <a:t>Klik untuk mengedit gaya teks Master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id-ID" noProof="0"/>
              <a:t>Tingkat kedua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id-ID" noProof="0"/>
              <a:t>Tingkat ketiga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id-ID" noProof="0"/>
              <a:t>Tingkat keempat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id-ID" noProof="0"/>
              <a:t>Tingkat kelima</a:t>
            </a:r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ersegi panjang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id-ID" sz="1800" noProof="0"/>
          </a:p>
        </p:txBody>
      </p:sp>
      <p:sp>
        <p:nvSpPr>
          <p:cNvPr id="2" name="Tampungan Judul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rtl="0"/>
            <a:r>
              <a:rPr lang="id-ID" noProof="0"/>
              <a:t>Klik untuk mengedit gaya judul Master</a:t>
            </a:r>
          </a:p>
        </p:txBody>
      </p:sp>
      <p:sp>
        <p:nvSpPr>
          <p:cNvPr id="3" name="Tampungan Teks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d-ID" noProof="0"/>
              <a:t>Klik untuk mengedit gaya teks Master</a:t>
            </a:r>
          </a:p>
          <a:p>
            <a:pPr lvl="1" rtl="0"/>
            <a:r>
              <a:rPr lang="id-ID" noProof="0"/>
              <a:t>Tingkat kedua</a:t>
            </a:r>
          </a:p>
          <a:p>
            <a:pPr lvl="2" rtl="0"/>
            <a:r>
              <a:rPr lang="id-ID" noProof="0"/>
              <a:t>Tingkat ketiga</a:t>
            </a:r>
          </a:p>
          <a:p>
            <a:pPr lvl="3" rtl="0"/>
            <a:r>
              <a:rPr lang="id-ID" noProof="0"/>
              <a:t>Tingkat keempat</a:t>
            </a:r>
          </a:p>
          <a:p>
            <a:pPr lvl="4" rtl="0"/>
            <a:r>
              <a:rPr lang="id-ID" noProof="0"/>
              <a:t>Tingkat kelima</a:t>
            </a:r>
          </a:p>
        </p:txBody>
      </p:sp>
      <p:sp>
        <p:nvSpPr>
          <p:cNvPr id="4" name="Tampungan Tanggal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1865C0F9-A656-4E45-AB69-2D31F25A0427}" type="datetime1">
              <a:rPr lang="id-ID" noProof="0" smtClean="0"/>
              <a:t>30/09/2024</a:t>
            </a:fld>
            <a:endParaRPr lang="id-ID" noProof="0" dirty="0"/>
          </a:p>
        </p:txBody>
      </p:sp>
      <p:sp>
        <p:nvSpPr>
          <p:cNvPr id="5" name="Tampungan Kaki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endParaRPr lang="id-ID" noProof="0"/>
          </a:p>
        </p:txBody>
      </p:sp>
      <p:sp>
        <p:nvSpPr>
          <p:cNvPr id="6" name="Tampungan Nomor Slide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9860EDB8-5305-433F-BE41-D7A86D811DB3}" type="slidenum">
              <a:rPr lang="id-ID" noProof="0" smtClean="0"/>
              <a:pPr/>
              <a:t>‹#›</a:t>
            </a:fld>
            <a:endParaRPr lang="id-ID" noProof="0"/>
          </a:p>
        </p:txBody>
      </p:sp>
      <p:cxnSp>
        <p:nvCxnSpPr>
          <p:cNvPr id="8" name="Konektor Lurus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microsoft.com/office/2017/04/relationships/track" Target="../media/track1.vtt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go.microsoft.com/fwlink/?LinkId=617172" TargetMode="External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hyperlink" Target="http://go.microsoft.com/fwlink/?LinkId=623327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2387600"/>
          </a:xfrm>
        </p:spPr>
        <p:txBody>
          <a:bodyPr rtlCol="0" anchor="ctr" anchorCtr="0">
            <a:normAutofit/>
          </a:bodyPr>
          <a:lstStyle/>
          <a:p>
            <a:pPr rtl="0"/>
            <a:r>
              <a:rPr lang="id-ID" sz="4800">
                <a:solidFill>
                  <a:schemeClr val="bg1"/>
                </a:solidFill>
              </a:rPr>
              <a:t>Selamat Datang di PowerPoint</a:t>
            </a:r>
          </a:p>
        </p:txBody>
      </p:sp>
      <p:sp>
        <p:nvSpPr>
          <p:cNvPr id="3" name="Subjudul 2"/>
          <p:cNvSpPr>
            <a:spLocks noGrp="1"/>
          </p:cNvSpPr>
          <p:nvPr>
            <p:ph type="subTitle" idx="4294967295"/>
          </p:nvPr>
        </p:nvSpPr>
        <p:spPr>
          <a:xfrm>
            <a:off x="855620" y="2933105"/>
            <a:ext cx="9582736" cy="1137793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id-ID" sz="2400">
                <a:solidFill>
                  <a:schemeClr val="bg1"/>
                </a:solidFill>
                <a:latin typeface="+mj-lt"/>
              </a:rPr>
              <a:t>5 tips untuk cara bekerja yang lebih sederhana</a:t>
            </a:r>
          </a:p>
        </p:txBody>
      </p:sp>
      <p:pic>
        <p:nvPicPr>
          <p:cNvPr id="4" name="Gambar 3" descr="Ikon program PowerPoint"/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invGray">
          <a:xfrm>
            <a:off x="670216" y="5193062"/>
            <a:ext cx="822960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Judul 7"/>
          <p:cNvSpPr>
            <a:spLocks noGrp="1"/>
          </p:cNvSpPr>
          <p:nvPr>
            <p:ph type="title"/>
          </p:nvPr>
        </p:nvSpPr>
        <p:spPr>
          <a:xfrm>
            <a:off x="521207" y="448056"/>
            <a:ext cx="8481391" cy="640080"/>
          </a:xfrm>
        </p:spPr>
        <p:txBody>
          <a:bodyPr rtlCol="0">
            <a:noAutofit/>
          </a:bodyPr>
          <a:lstStyle/>
          <a:p>
            <a:pPr rtl="0"/>
            <a:r>
              <a:rPr lang="id-ID">
                <a:latin typeface="Segoe UI Light" panose="020B0502040204020203" pitchFamily="34" charset="0"/>
                <a:cs typeface="Segoe UI Light" panose="020B0502040204020203" pitchFamily="34" charset="0"/>
              </a:rPr>
              <a:t>Designer membantu menyampaikan poin Anda</a:t>
            </a:r>
          </a:p>
        </p:txBody>
      </p:sp>
      <p:sp>
        <p:nvSpPr>
          <p:cNvPr id="38" name="Tampungan Konten 17"/>
          <p:cNvSpPr txBox="1">
            <a:spLocks/>
          </p:cNvSpPr>
          <p:nvPr/>
        </p:nvSpPr>
        <p:spPr>
          <a:xfrm>
            <a:off x="541610" y="1524708"/>
            <a:ext cx="4321704" cy="3871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rtl="0">
              <a:spcAft>
                <a:spcPts val="600"/>
              </a:spcAft>
              <a:buNone/>
              <a:defRPr/>
            </a:pPr>
            <a:r>
              <a:rPr lang="id-ID" dirty="0">
                <a:latin typeface="Segoe UI" panose="020B0502040204020203" pitchFamily="34" charset="0"/>
                <a:cs typeface="Segoe UI" panose="020B0502040204020203" pitchFamily="34" charset="0"/>
              </a:rPr>
              <a:t>PowerPoint </a:t>
            </a:r>
            <a:r>
              <a:rPr lang="id-ID" dirty="0" err="1">
                <a:latin typeface="Segoe UI" panose="020B0502040204020203" pitchFamily="34" charset="0"/>
                <a:cs typeface="Segoe UI" panose="020B0502040204020203" pitchFamily="34" charset="0"/>
              </a:rPr>
              <a:t>Designer</a:t>
            </a:r>
            <a:r>
              <a:rPr lang="id-ID" dirty="0">
                <a:latin typeface="Segoe UI" panose="020B0502040204020203" pitchFamily="34" charset="0"/>
                <a:cs typeface="Segoe UI" panose="020B0502040204020203" pitchFamily="34" charset="0"/>
              </a:rPr>
              <a:t> menyarankan desain profesional untuk presentasi Anda berdasarkan konten di dalam </a:t>
            </a:r>
            <a:r>
              <a:rPr lang="id-ID" dirty="0" err="1">
                <a:latin typeface="Segoe UI" panose="020B0502040204020203" pitchFamily="34" charset="0"/>
                <a:cs typeface="Segoe UI" panose="020B0502040204020203" pitchFamily="34" charset="0"/>
              </a:rPr>
              <a:t>slide</a:t>
            </a:r>
            <a:r>
              <a:rPr lang="id-ID" dirty="0"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</a:p>
          <a:p>
            <a:pPr marL="0" lvl="0" indent="0" rtl="0">
              <a:spcAft>
                <a:spcPts val="600"/>
              </a:spcAft>
              <a:buNone/>
              <a:defRPr/>
            </a:pPr>
            <a:r>
              <a:rPr lang="id-ID" dirty="0" err="1">
                <a:latin typeface="Segoe UI" panose="020B0502040204020203" pitchFamily="34" charset="0"/>
                <a:cs typeface="Segoe UI" panose="020B0502040204020203" pitchFamily="34" charset="0"/>
              </a:rPr>
              <a:t>Designer</a:t>
            </a:r>
            <a:r>
              <a:rPr lang="id-ID" dirty="0">
                <a:latin typeface="Segoe UI" panose="020B0502040204020203" pitchFamily="34" charset="0"/>
                <a:cs typeface="Segoe UI" panose="020B0502040204020203" pitchFamily="34" charset="0"/>
              </a:rPr>
              <a:t> adalah fitur yang hanya dapat digunakan oleh pelanggan. 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Jika Anda memiliki langganan Office 365, </a:t>
            </a:r>
            <a:r>
              <a:rPr lang="id-ID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slide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berikutnya akan menampilkan cara kerjanya dalam presentasi baru.</a:t>
            </a:r>
            <a:endParaRPr lang="id-ID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Gambar 4" descr="Panel ide desain menampilkan opsi desain yang berbeda"/>
          <p:cNvPicPr>
            <a:picLocks noChangeAspect="1"/>
          </p:cNvPicPr>
          <p:nvPr/>
        </p:nvPicPr>
        <p:blipFill>
          <a:blip r:embed="rId3"/>
          <a:srcRect l="11803" r="11803"/>
          <a:stretch/>
        </p:blipFill>
        <p:spPr>
          <a:xfrm>
            <a:off x="4976037" y="1385113"/>
            <a:ext cx="6513229" cy="4577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6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Judul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d-ID">
                <a:latin typeface="Segoe UI Light" panose="020B0502040204020203" pitchFamily="34" charset="0"/>
                <a:cs typeface="Segoe UI Light" panose="020B0502040204020203" pitchFamily="34" charset="0"/>
              </a:rPr>
              <a:t>Cara menggunakan PowerPoint Designer</a:t>
            </a:r>
          </a:p>
        </p:txBody>
      </p:sp>
      <p:sp>
        <p:nvSpPr>
          <p:cNvPr id="25" name="Tampungan Konten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id-ID">
                <a:latin typeface="Segoe UI" panose="020B0502040204020203" pitchFamily="34" charset="0"/>
                <a:cs typeface="Segoe UI" panose="020B0502040204020203" pitchFamily="34" charset="0"/>
              </a:rPr>
              <a:t>Cara kerjanya:</a:t>
            </a:r>
          </a:p>
        </p:txBody>
      </p:sp>
      <p:grpSp>
        <p:nvGrpSpPr>
          <p:cNvPr id="18" name="Grup 17" descr="Lingkaran kecil dengan angka 1 di dalamnya yang  menunjukkan langkah 1"/>
          <p:cNvGrpSpPr/>
          <p:nvPr/>
        </p:nvGrpSpPr>
        <p:grpSpPr bwMode="blackWhite">
          <a:xfrm>
            <a:off x="531552" y="1917997"/>
            <a:ext cx="558179" cy="409838"/>
            <a:chOff x="6953426" y="711274"/>
            <a:chExt cx="558179" cy="409838"/>
          </a:xfrm>
        </p:grpSpPr>
        <p:sp>
          <p:nvSpPr>
            <p:cNvPr id="19" name="Oval 18" descr="Lingkaran kecil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/>
            </a:p>
          </p:txBody>
        </p:sp>
        <p:sp>
          <p:nvSpPr>
            <p:cNvPr id="20" name="Kotak Teks 19" descr="Angka 1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id-ID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21" name="Tampungan Konten 17"/>
          <p:cNvSpPr txBox="1">
            <a:spLocks/>
          </p:cNvSpPr>
          <p:nvPr/>
        </p:nvSpPr>
        <p:spPr>
          <a:xfrm>
            <a:off x="1056513" y="1958189"/>
            <a:ext cx="4585731" cy="596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rtl="0">
              <a:spcAft>
                <a:spcPts val="600"/>
              </a:spcAft>
              <a:buNone/>
              <a:defRPr/>
            </a:pP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Mulai presentasi baru dengan masuk ke </a:t>
            </a:r>
            <a:r>
              <a:rPr lang="id-ID" dirty="0" err="1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File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cs typeface="Segoe UI"/>
              </a:rPr>
              <a:t> &gt; </a:t>
            </a:r>
            <a:r>
              <a:rPr lang="id-ID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Baru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cs typeface="Segoe UI"/>
              </a:rPr>
              <a:t> &gt; </a:t>
            </a:r>
            <a:r>
              <a:rPr lang="id-ID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Presentasi Kosong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cs typeface="Segoe UI"/>
              </a:rPr>
              <a:t>.</a:t>
            </a:r>
          </a:p>
        </p:txBody>
      </p:sp>
      <p:grpSp>
        <p:nvGrpSpPr>
          <p:cNvPr id="33" name="Grup 32" descr="Lingkaran kecil dengan angka 2 di dalamnya yang  menunjukkan langkah 2"/>
          <p:cNvGrpSpPr/>
          <p:nvPr/>
        </p:nvGrpSpPr>
        <p:grpSpPr bwMode="blackWhite">
          <a:xfrm>
            <a:off x="531552" y="2804257"/>
            <a:ext cx="558179" cy="409838"/>
            <a:chOff x="6953426" y="711274"/>
            <a:chExt cx="558179" cy="409838"/>
          </a:xfrm>
        </p:grpSpPr>
        <p:sp>
          <p:nvSpPr>
            <p:cNvPr id="34" name="Oval 33" descr="Lingkaran kecil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/>
            </a:p>
          </p:txBody>
        </p:sp>
        <p:sp>
          <p:nvSpPr>
            <p:cNvPr id="35" name="Kotak Teks 34" descr="Angka 2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id-ID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36" name="Tampungan Konten 17"/>
          <p:cNvSpPr txBox="1">
            <a:spLocks/>
          </p:cNvSpPr>
          <p:nvPr/>
        </p:nvSpPr>
        <p:spPr>
          <a:xfrm>
            <a:off x="1056513" y="2844450"/>
            <a:ext cx="4504252" cy="1065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rtl="0">
              <a:spcAft>
                <a:spcPts val="2000"/>
              </a:spcAft>
              <a:buNone/>
              <a:defRPr/>
            </a:pP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Pada </a:t>
            </a:r>
            <a:r>
              <a:rPr lang="id-ID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slide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pertama, tambahkan gambar: Masuk ke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cs typeface="Segoe UI"/>
              </a:rPr>
              <a:t> </a:t>
            </a:r>
            <a:r>
              <a:rPr lang="id-ID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Sisipkan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cs typeface="Segoe UI"/>
              </a:rPr>
              <a:t> &gt; </a:t>
            </a:r>
            <a:r>
              <a:rPr lang="id-ID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Gambar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cs typeface="Segoe UI"/>
              </a:rPr>
              <a:t> atau </a:t>
            </a:r>
            <a:r>
              <a:rPr lang="id-ID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Sisipkan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cs typeface="Segoe UI"/>
              </a:rPr>
              <a:t> &gt; </a:t>
            </a:r>
            <a:r>
              <a:rPr lang="id-ID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Gambar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cs typeface="Segoe UI"/>
              </a:rPr>
              <a:t> </a:t>
            </a:r>
            <a:r>
              <a:rPr lang="id-ID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Online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cs typeface="Segoe UI"/>
              </a:rPr>
              <a:t> 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lalu pilih gambar.</a:t>
            </a:r>
            <a:b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cs typeface="Segoe UI"/>
              </a:rPr>
            </a:br>
            <a:r>
              <a:rPr lang="id-ID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Petunjuk: 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Anda harus </a:t>
            </a:r>
            <a:r>
              <a:rPr lang="id-ID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online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ketika menambahkan gambar.</a:t>
            </a:r>
          </a:p>
        </p:txBody>
      </p:sp>
      <p:grpSp>
        <p:nvGrpSpPr>
          <p:cNvPr id="22" name="Grup 21" descr="Lingkaran kecil dengan angka 3 di dalamnya yang  menunjukkan langkah 3"/>
          <p:cNvGrpSpPr/>
          <p:nvPr/>
        </p:nvGrpSpPr>
        <p:grpSpPr bwMode="blackWhite">
          <a:xfrm>
            <a:off x="531552" y="4208299"/>
            <a:ext cx="558179" cy="409838"/>
            <a:chOff x="6953426" y="711274"/>
            <a:chExt cx="558179" cy="409838"/>
          </a:xfrm>
        </p:grpSpPr>
        <p:sp>
          <p:nvSpPr>
            <p:cNvPr id="24" name="Oval 23" descr="Lingkaran kecil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/>
            </a:p>
          </p:txBody>
        </p:sp>
        <p:sp>
          <p:nvSpPr>
            <p:cNvPr id="30" name="Kotak Teks 29" descr="Angka 3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id-ID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32" name="Tampungan Konten 17"/>
          <p:cNvSpPr txBox="1">
            <a:spLocks/>
          </p:cNvSpPr>
          <p:nvPr/>
        </p:nvSpPr>
        <p:spPr>
          <a:xfrm>
            <a:off x="1056513" y="4236460"/>
            <a:ext cx="4504252" cy="7611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rtl="0">
              <a:spcAft>
                <a:spcPts val="600"/>
              </a:spcAft>
              <a:buNone/>
              <a:defRPr/>
            </a:pP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Ketika PowerPoint meminta izin untuk mendapatkan ide desain, pilih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cs typeface="Segoe UI"/>
              </a:rPr>
              <a:t> </a:t>
            </a:r>
            <a:r>
              <a:rPr lang="id-ID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Mari Mulai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cs typeface="Segoe UI"/>
              </a:rPr>
              <a:t>.</a:t>
            </a:r>
          </a:p>
        </p:txBody>
      </p:sp>
      <p:grpSp>
        <p:nvGrpSpPr>
          <p:cNvPr id="37" name="Grup 36" descr="Lingkaran kecil dengan angka 4 di dalamnya yang menunjukkan langkah 4"/>
          <p:cNvGrpSpPr/>
          <p:nvPr/>
        </p:nvGrpSpPr>
        <p:grpSpPr bwMode="blackWhite">
          <a:xfrm>
            <a:off x="531552" y="5137379"/>
            <a:ext cx="558179" cy="409838"/>
            <a:chOff x="6953426" y="711274"/>
            <a:chExt cx="558179" cy="409838"/>
          </a:xfrm>
        </p:grpSpPr>
        <p:sp>
          <p:nvSpPr>
            <p:cNvPr id="38" name="Oval 37" descr="Lingkaran kecil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/>
            </a:p>
          </p:txBody>
        </p:sp>
        <p:sp>
          <p:nvSpPr>
            <p:cNvPr id="39" name="Kotak Teks 38" descr="Angka 4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id-ID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4</a:t>
              </a:r>
            </a:p>
          </p:txBody>
        </p:sp>
      </p:grpSp>
      <p:sp>
        <p:nvSpPr>
          <p:cNvPr id="40" name="Tampungan Konten 17"/>
          <p:cNvSpPr txBox="1">
            <a:spLocks/>
          </p:cNvSpPr>
          <p:nvPr/>
        </p:nvSpPr>
        <p:spPr>
          <a:xfrm>
            <a:off x="1056513" y="5177572"/>
            <a:ext cx="4504252" cy="5635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rtl="0">
              <a:spcAft>
                <a:spcPts val="2000"/>
              </a:spcAft>
              <a:buNone/>
              <a:defRPr/>
            </a:pP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Pilih desain yang Anda inginkan dari panel tugas </a:t>
            </a:r>
            <a:r>
              <a:rPr lang="id-ID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Ide Desain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pic>
        <p:nvPicPr>
          <p:cNvPr id="29" name="Gambar 28" descr="Tab Sisipkan dengan opsi untuk menyisipkan gambar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907526" y="1455791"/>
            <a:ext cx="2740429" cy="1592728"/>
          </a:xfrm>
          <a:prstGeom prst="rect">
            <a:avLst/>
          </a:prstGeom>
        </p:spPr>
      </p:pic>
      <p:pic>
        <p:nvPicPr>
          <p:cNvPr id="23" name="Gambar 22" descr="Kotak dialog ide desain yang meminta konfirmasi pengguna untuk mendapatkan ide desain.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693033" y="3067244"/>
            <a:ext cx="2900886" cy="3506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001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Judul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d-ID" dirty="0">
                <a:latin typeface="Segoe UI Light" panose="020B0502040204020203" pitchFamily="34" charset="0"/>
                <a:cs typeface="Segoe UI Light" panose="020B0502040204020203" pitchFamily="34" charset="0"/>
              </a:rPr>
              <a:t>Morf</a:t>
            </a:r>
          </a:p>
        </p:txBody>
      </p:sp>
      <p:sp>
        <p:nvSpPr>
          <p:cNvPr id="5" name="Tampungan Konten 4"/>
          <p:cNvSpPr>
            <a:spLocks noGrp="1"/>
          </p:cNvSpPr>
          <p:nvPr>
            <p:ph sz="half" idx="4294967295"/>
          </p:nvPr>
        </p:nvSpPr>
        <p:spPr>
          <a:xfrm>
            <a:off x="541610" y="1431010"/>
            <a:ext cx="4557164" cy="479088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rtl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None/>
            </a:pPr>
            <a:r>
              <a:rPr lang="id-ID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Morf menghaluskan animasi dan gerakan objek dalam presentasi Anda. Anda menggunakan dua </a:t>
            </a:r>
            <a:r>
              <a:rPr lang="id-ID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slide</a:t>
            </a:r>
            <a:r>
              <a:rPr lang="id-ID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serupa untuk melakukan animasi, namun tampaknya gerakan hanya terjadi pada satu </a:t>
            </a:r>
            <a:r>
              <a:rPr lang="id-ID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slide</a:t>
            </a:r>
            <a:r>
              <a:rPr lang="id-ID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untuk </a:t>
            </a:r>
            <a:r>
              <a:rPr lang="id-ID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audiens</a:t>
            </a:r>
            <a:r>
              <a:rPr lang="id-ID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Anda. </a:t>
            </a:r>
          </a:p>
          <a:p>
            <a:pPr marL="0" indent="0" rtl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None/>
            </a:pPr>
            <a:r>
              <a:rPr lang="id-ID" sz="1200" b="1" dirty="0">
                <a:solidFill>
                  <a:srgbClr val="D2472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Putar</a:t>
            </a:r>
            <a:r>
              <a:rPr lang="id-ID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video di sebelah kanan untuk melihat contoh singkat.</a:t>
            </a:r>
          </a:p>
          <a:p>
            <a:pPr marL="0" indent="0" rtl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None/>
            </a:pPr>
            <a:r>
              <a:rPr lang="id-ID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Morf adalah fitur yang hanya dapat digunakan oleh pelanggan. Jika memiliki langganan Office 365, Anda dapat mencobanya sendiri dengan langkah-langkah di </a:t>
            </a:r>
            <a:r>
              <a:rPr lang="id-ID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slide</a:t>
            </a:r>
            <a:r>
              <a:rPr lang="id-ID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berikutnya.</a:t>
            </a:r>
          </a:p>
          <a:p>
            <a:pPr marL="0" indent="0" rtl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None/>
            </a:pPr>
            <a:endParaRPr lang="id-ID" sz="12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Video Morf" descr="Video memperlihatkan contoh fitur Morf yang dapat diputar atau jeda menggunakan tombol pintasan Alt+P">
            <a:hlinkClick r:id="" action="ppaction://media"/>
            <a:extLst>
              <a:ext uri="{FF2B5EF4-FFF2-40B4-BE49-F238E27FC236}">
                <a16:creationId xmlns:a16="http://schemas.microsoft.com/office/drawing/2014/main" id="{9F029C1A-F15A-44BF-996A-1F59B3110D78}"/>
              </a:ext>
            </a:extLst>
          </p:cNvPr>
          <p:cNvPicPr>
            <a:picLocks noGrp="1" noChangeAspect="1"/>
          </p:cNvPicPr>
          <p:nvPr>
            <p:ph sz="quarter" idx="10"/>
            <a:videoFile r:link="rId2"/>
            <p:extLst>
              <p:ext uri="{DAA4B4D4-6D71-4841-9C94-3DE7FCFB9230}">
                <p14:media xmlns:p14="http://schemas.microsoft.com/office/powerpoint/2010/main" r:embed="rId1">
                  <p14:extLst>
                    <p:ext uri="{3AFAAA56-56D3-431D-BCD4-E75A35582382}">
                      <p173:tracksInfo xmlns:p173="http://schemas.microsoft.com/office/powerpoint/2017/3/main" displayLoc="media">
                        <p173:trackLst>
                          <p173:track id="{7D80394A-61EE-4513-90D2-E9A3DA581656}" label="caption" lang="" r:embed="rId5"/>
                        </p173:trackLst>
                      </p173:tracksInfo>
                    </p:ext>
                  </p14:extLst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18759" y="1540565"/>
            <a:ext cx="6110288" cy="3438525"/>
          </a:xfrm>
        </p:spPr>
      </p:pic>
    </p:spTree>
    <p:extLst>
      <p:ext uri="{BB962C8B-B14F-4D97-AF65-F5344CB8AC3E}">
        <p14:creationId xmlns:p14="http://schemas.microsoft.com/office/powerpoint/2010/main" val="958036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Judul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d-ID"/>
              <a:t>Menyiapkan </a:t>
            </a:r>
            <a:r>
              <a:rPr lang="id-ID">
                <a:latin typeface="Segoe UI Light" panose="020B0502040204020203" pitchFamily="34" charset="0"/>
                <a:cs typeface="Segoe UI Light" panose="020B0502040204020203" pitchFamily="34" charset="0"/>
              </a:rPr>
              <a:t>Morf</a:t>
            </a:r>
          </a:p>
        </p:txBody>
      </p:sp>
      <p:sp>
        <p:nvSpPr>
          <p:cNvPr id="30" name="Tampungan Konten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id-ID" dirty="0"/>
              <a:t>Cobalah sendiri dengan kedua “planet” sederhana:</a:t>
            </a:r>
          </a:p>
        </p:txBody>
      </p:sp>
      <p:grpSp>
        <p:nvGrpSpPr>
          <p:cNvPr id="13" name="Grup 12" descr="Lingkaran kecil dengan angka 1 di dalamnya yang  menunjukkan langkah 1"/>
          <p:cNvGrpSpPr/>
          <p:nvPr/>
        </p:nvGrpSpPr>
        <p:grpSpPr bwMode="blackWhite">
          <a:xfrm>
            <a:off x="558723" y="1917997"/>
            <a:ext cx="558179" cy="409838"/>
            <a:chOff x="6953426" y="711274"/>
            <a:chExt cx="558179" cy="409838"/>
          </a:xfrm>
        </p:grpSpPr>
        <p:sp>
          <p:nvSpPr>
            <p:cNvPr id="14" name="Oval 13" descr="Lingkaran kecil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/>
            </a:p>
          </p:txBody>
        </p:sp>
        <p:sp>
          <p:nvSpPr>
            <p:cNvPr id="15" name="Kotak Teks 14" descr="Angka 1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id-ID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16" name="Tampungan Konten 17"/>
          <p:cNvSpPr txBox="1">
            <a:spLocks/>
          </p:cNvSpPr>
          <p:nvPr/>
        </p:nvSpPr>
        <p:spPr>
          <a:xfrm>
            <a:off x="1066040" y="1958189"/>
            <a:ext cx="2486328" cy="9139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Menduplikasi </a:t>
            </a:r>
            <a:r>
              <a:rPr lang="id-ID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slide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ini: Klik kanan gambar mini </a:t>
            </a:r>
            <a:r>
              <a:rPr lang="id-ID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slide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dan pilih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cs typeface="Segoe UI"/>
              </a:rPr>
              <a:t> </a:t>
            </a:r>
            <a:r>
              <a:rPr lang="id-ID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Duplikasikan </a:t>
            </a:r>
            <a:r>
              <a:rPr lang="id-ID" dirty="0" err="1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Slide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grpSp>
        <p:nvGrpSpPr>
          <p:cNvPr id="18" name="Grup 17" descr="Lingkaran kecil dengan angka 2 di dalamnya yang  menunjukkan langkah 2"/>
          <p:cNvGrpSpPr/>
          <p:nvPr/>
        </p:nvGrpSpPr>
        <p:grpSpPr bwMode="blackWhite">
          <a:xfrm>
            <a:off x="558723" y="2896735"/>
            <a:ext cx="558179" cy="409838"/>
            <a:chOff x="6953426" y="711274"/>
            <a:chExt cx="558179" cy="409838"/>
          </a:xfrm>
        </p:grpSpPr>
        <p:sp>
          <p:nvSpPr>
            <p:cNvPr id="23" name="Oval 22" descr="Lingkaran kecil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/>
            </a:p>
          </p:txBody>
        </p:sp>
        <p:sp>
          <p:nvSpPr>
            <p:cNvPr id="24" name="Kotak Teks 23" descr="Angka 2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id-ID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25" name="Tampungan Konten 17"/>
          <p:cNvSpPr txBox="1">
            <a:spLocks/>
          </p:cNvSpPr>
          <p:nvPr/>
        </p:nvSpPr>
        <p:spPr>
          <a:xfrm>
            <a:off x="1066038" y="2936927"/>
            <a:ext cx="2651153" cy="1456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 </a:t>
            </a:r>
            <a:r>
              <a:rPr lang="id-ID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slide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kedua dari </a:t>
            </a:r>
            <a:r>
              <a:rPr lang="id-ID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slide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yang identik ini, ubah bentuk di sisi kanan dalam beberapa cara (pindahkan, ubah ukuran, ubah warna), lalu buka </a:t>
            </a:r>
            <a:r>
              <a:rPr lang="id-ID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Transisi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cs typeface="Segoe UI"/>
              </a:rPr>
              <a:t> &gt; </a:t>
            </a:r>
            <a:r>
              <a:rPr lang="id-ID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Morf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grpSp>
        <p:nvGrpSpPr>
          <p:cNvPr id="26" name="Grup 25" descr="Lingkaran kecil dengan angka 3 di dalamnya yang  menunjukkan langkah 3"/>
          <p:cNvGrpSpPr/>
          <p:nvPr/>
        </p:nvGrpSpPr>
        <p:grpSpPr bwMode="blackWhite">
          <a:xfrm>
            <a:off x="557319" y="4344232"/>
            <a:ext cx="558179" cy="409838"/>
            <a:chOff x="6953426" y="711274"/>
            <a:chExt cx="558179" cy="409838"/>
          </a:xfrm>
        </p:grpSpPr>
        <p:sp>
          <p:nvSpPr>
            <p:cNvPr id="27" name="Oval 26" descr="Lingkaran kecil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/>
            </a:p>
          </p:txBody>
        </p:sp>
        <p:sp>
          <p:nvSpPr>
            <p:cNvPr id="28" name="Kotak Teks 27" descr="Angka 3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id-ID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29" name="Tampungan Konten 17"/>
          <p:cNvSpPr txBox="1">
            <a:spLocks/>
          </p:cNvSpPr>
          <p:nvPr/>
        </p:nvSpPr>
        <p:spPr>
          <a:xfrm>
            <a:off x="1076799" y="4360521"/>
            <a:ext cx="2784602" cy="11106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Kembali ke </a:t>
            </a:r>
            <a:r>
              <a:rPr lang="id-ID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slide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pertama dari dua </a:t>
            </a:r>
            <a:r>
              <a:rPr lang="id-ID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slide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lalu tekan tombol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id-ID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Peragaan </a:t>
            </a:r>
            <a:r>
              <a:rPr lang="id-ID" dirty="0" err="1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Slide</a:t>
            </a:r>
            <a:r>
              <a:rPr lang="id-ID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kemudian pilih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id-ID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Putar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untuk melihat lingkaran Anda berubah!</a:t>
            </a:r>
          </a:p>
        </p:txBody>
      </p:sp>
      <p:sp>
        <p:nvSpPr>
          <p:cNvPr id="17" name="Tampungan Konten 17"/>
          <p:cNvSpPr txBox="1">
            <a:spLocks/>
          </p:cNvSpPr>
          <p:nvPr/>
        </p:nvSpPr>
        <p:spPr>
          <a:xfrm>
            <a:off x="628962" y="5832234"/>
            <a:ext cx="3449878" cy="6929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id-ID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Petunjuk: </a:t>
            </a:r>
            <a:r>
              <a:rPr lang="id-ID" dirty="0">
                <a:solidFill>
                  <a:srgbClr val="40404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Opsi Efek 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memberi Anda lebih banyak opsi untuk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Morf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</a:rPr>
              <a:t>.</a:t>
            </a:r>
          </a:p>
        </p:txBody>
      </p:sp>
      <p:pic>
        <p:nvPicPr>
          <p:cNvPr id="2" name="Gambar 1" descr="Menu konteks gambar mini slide menampilkan opsi Duplikat Slide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045391" y="1455491"/>
            <a:ext cx="1402147" cy="1803887"/>
          </a:xfrm>
          <a:prstGeom prst="rect">
            <a:avLst/>
          </a:prstGeom>
        </p:spPr>
      </p:pic>
      <p:pic>
        <p:nvPicPr>
          <p:cNvPr id="6" name="Gambar 5" descr="Tab transisi menampilkan transisi morf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684500" y="3159609"/>
            <a:ext cx="2467551" cy="1185923"/>
          </a:xfrm>
          <a:prstGeom prst="rect">
            <a:avLst/>
          </a:prstGeom>
        </p:spPr>
      </p:pic>
      <p:pic>
        <p:nvPicPr>
          <p:cNvPr id="5" name="Gambar 4" descr="Tombol Peragaan Slide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837079" y="4344232"/>
            <a:ext cx="2134319" cy="887083"/>
          </a:xfrm>
          <a:prstGeom prst="rect">
            <a:avLst/>
          </a:prstGeom>
        </p:spPr>
      </p:pic>
      <p:cxnSp>
        <p:nvCxnSpPr>
          <p:cNvPr id="20" name="Konektor Lurus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296866" y="1472431"/>
            <a:ext cx="0" cy="4892634"/>
          </a:xfrm>
          <a:prstGeom prst="line">
            <a:avLst/>
          </a:prstGeom>
          <a:ln w="952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 descr="Lingkaran biru besar dengan lingkaran biru muda kecil di dalamnya"/>
          <p:cNvSpPr/>
          <p:nvPr/>
        </p:nvSpPr>
        <p:spPr>
          <a:xfrm>
            <a:off x="7236525" y="1944862"/>
            <a:ext cx="3827244" cy="3743233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Oval 10" descr="Lingkaran biru muda kecil di dalam lingkaran biru tua besar"/>
          <p:cNvSpPr/>
          <p:nvPr/>
        </p:nvSpPr>
        <p:spPr bwMode="ltGray">
          <a:xfrm>
            <a:off x="8086223" y="2796642"/>
            <a:ext cx="2148929" cy="210175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96833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lvl="0" rtl="0"/>
            <a:r>
              <a:rPr lang="id-ID" dirty="0">
                <a:latin typeface="Segoe UI Light" panose="020B0502040204020203" pitchFamily="34" charset="0"/>
                <a:cs typeface="Segoe UI Light" panose="020B0502040204020203" pitchFamily="34" charset="0"/>
              </a:rPr>
              <a:t>Bekerja bersama secara real-</a:t>
            </a:r>
            <a:r>
              <a:rPr lang="id-ID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time</a:t>
            </a:r>
            <a:endParaRPr lang="id-ID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Tampungan Konten 4"/>
          <p:cNvSpPr>
            <a:spLocks noGrp="1"/>
          </p:cNvSpPr>
          <p:nvPr>
            <p:ph sz="half" idx="4294967295"/>
          </p:nvPr>
        </p:nvSpPr>
        <p:spPr>
          <a:xfrm>
            <a:off x="541611" y="1431010"/>
            <a:ext cx="4413626" cy="397827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rtl="0">
              <a:lnSpc>
                <a:spcPts val="1800"/>
              </a:lnSpc>
              <a:spcBef>
                <a:spcPts val="1000"/>
              </a:spcBef>
              <a:spcAft>
                <a:spcPts val="2000"/>
              </a:spcAft>
              <a:buNone/>
            </a:pPr>
            <a:r>
              <a:rPr lang="id-ID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Ketika membagikan presentasi dengan orang lain, Anda akan melihat mereka bekerja dengan Anda secara bersamaan. </a:t>
            </a:r>
            <a:br>
              <a:rPr lang="id-ID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id-ID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id-ID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Cara kerjanya:</a:t>
            </a:r>
          </a:p>
        </p:txBody>
      </p:sp>
      <p:pic>
        <p:nvPicPr>
          <p:cNvPr id="11" name="Gambar 10" descr="Ikon Bagikan memperlihatkan jumlah orang yang mengerjakan presentasi 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61984" y="2425111"/>
            <a:ext cx="3262550" cy="1475659"/>
          </a:xfrm>
          <a:prstGeom prst="rect">
            <a:avLst/>
          </a:prstGeom>
        </p:spPr>
      </p:pic>
      <p:grpSp>
        <p:nvGrpSpPr>
          <p:cNvPr id="33" name="Grup 32" descr="Lingkaran kecil dengan angka 1 di dalamnya yang menunjukkan langkah 1"/>
          <p:cNvGrpSpPr/>
          <p:nvPr/>
        </p:nvGrpSpPr>
        <p:grpSpPr bwMode="blackWhite">
          <a:xfrm>
            <a:off x="558723" y="4531632"/>
            <a:ext cx="558179" cy="409838"/>
            <a:chOff x="6953426" y="711274"/>
            <a:chExt cx="558179" cy="409838"/>
          </a:xfrm>
        </p:grpSpPr>
        <p:sp>
          <p:nvSpPr>
            <p:cNvPr id="34" name="Oval 33" descr="Lingkaran kecil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/>
            </a:p>
          </p:txBody>
        </p:sp>
        <p:sp>
          <p:nvSpPr>
            <p:cNvPr id="35" name="Kotak Teks 34" descr="Angka 1"/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id-ID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42" name="Tampungan Konten 17"/>
          <p:cNvSpPr txBox="1">
            <a:spLocks/>
          </p:cNvSpPr>
          <p:nvPr/>
        </p:nvSpPr>
        <p:spPr>
          <a:xfrm>
            <a:off x="1066039" y="4571824"/>
            <a:ext cx="2696774" cy="16724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Pilih </a:t>
            </a:r>
            <a:r>
              <a:rPr lang="id-ID" dirty="0">
                <a:solidFill>
                  <a:srgbClr val="D2472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Bagikan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di bagian atas pita atau gunakan tombol pintasan </a:t>
            </a:r>
            <a:r>
              <a:rPr lang="id-ID" dirty="0" err="1">
                <a:solidFill>
                  <a:srgbClr val="D2472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Alt</a:t>
            </a:r>
            <a:r>
              <a:rPr lang="id-ID" dirty="0">
                <a:solidFill>
                  <a:srgbClr val="D2472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-ZS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untuk mengundang orang lain bekerja sama dengan Anda (Anda dapat menyimpan ke </a:t>
            </a:r>
            <a:r>
              <a:rPr lang="id-ID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cloud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sekarang.)</a:t>
            </a:r>
          </a:p>
        </p:txBody>
      </p:sp>
      <p:pic>
        <p:nvPicPr>
          <p:cNvPr id="9" name="Gambar 8" descr="Penanda memperlihatkan siapa yang mengerjakan slide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861352" y="2434307"/>
            <a:ext cx="3841692" cy="2512927"/>
          </a:xfrm>
          <a:prstGeom prst="rect">
            <a:avLst/>
          </a:prstGeom>
        </p:spPr>
      </p:pic>
      <p:grpSp>
        <p:nvGrpSpPr>
          <p:cNvPr id="36" name="Grup 35" descr="Lingkaran kecil dengan angka 2 di dalamnya yang menunjukkan langkah 2"/>
          <p:cNvGrpSpPr/>
          <p:nvPr/>
        </p:nvGrpSpPr>
        <p:grpSpPr bwMode="blackWhite">
          <a:xfrm>
            <a:off x="4249102" y="4531632"/>
            <a:ext cx="558179" cy="409838"/>
            <a:chOff x="6953426" y="711274"/>
            <a:chExt cx="558179" cy="409838"/>
          </a:xfrm>
        </p:grpSpPr>
        <p:sp>
          <p:nvSpPr>
            <p:cNvPr id="37" name="Oval 36" descr="Lingkaran kecil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/>
            </a:p>
          </p:txBody>
        </p:sp>
        <p:sp>
          <p:nvSpPr>
            <p:cNvPr id="38" name="Kotak Teks 37" descr="Angka 2"/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id-ID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43" name="Tampungan Konten 17"/>
          <p:cNvSpPr txBox="1">
            <a:spLocks/>
          </p:cNvSpPr>
          <p:nvPr/>
        </p:nvSpPr>
        <p:spPr>
          <a:xfrm>
            <a:off x="4747855" y="4571824"/>
            <a:ext cx="3106367" cy="1324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Ketika orang lain berada dalam presentasi, penanda memperlihatkan siapa yang sedang berada di </a:t>
            </a:r>
            <a:r>
              <a:rPr lang="id-ID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slide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mana...</a:t>
            </a:r>
          </a:p>
        </p:txBody>
      </p:sp>
      <p:pic>
        <p:nvPicPr>
          <p:cNvPr id="12" name="Gambar 11" descr="Penanda memperlihatkan siapa yang mengerjakan slide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7899419" y="2350394"/>
            <a:ext cx="3563782" cy="2305343"/>
          </a:xfrm>
          <a:prstGeom prst="rect">
            <a:avLst/>
          </a:prstGeom>
        </p:spPr>
      </p:pic>
      <p:grpSp>
        <p:nvGrpSpPr>
          <p:cNvPr id="39" name="Grup 38" descr="Lingkaran kecil dengan angka 3 di dalamnya yang  menunjukkan langkah 3"/>
          <p:cNvGrpSpPr/>
          <p:nvPr/>
        </p:nvGrpSpPr>
        <p:grpSpPr bwMode="blackWhite">
          <a:xfrm>
            <a:off x="7930921" y="4531632"/>
            <a:ext cx="558179" cy="409838"/>
            <a:chOff x="6953426" y="711274"/>
            <a:chExt cx="558179" cy="409838"/>
          </a:xfrm>
        </p:grpSpPr>
        <p:sp>
          <p:nvSpPr>
            <p:cNvPr id="40" name="Oval 39" descr="Lingkaran kecil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/>
            </a:p>
          </p:txBody>
        </p:sp>
        <p:sp>
          <p:nvSpPr>
            <p:cNvPr id="41" name="Kotak Teks 40" descr="Angka 3"/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id-ID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44" name="Tampungan Konten 17"/>
          <p:cNvSpPr txBox="1">
            <a:spLocks/>
          </p:cNvSpPr>
          <p:nvPr/>
        </p:nvSpPr>
        <p:spPr>
          <a:xfrm>
            <a:off x="8429668" y="4571824"/>
            <a:ext cx="2658635" cy="697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…dan bagian </a:t>
            </a:r>
            <a:r>
              <a:rPr lang="id-ID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slide</a:t>
            </a:r>
            <a:r>
              <a:rPr lang="id-ID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yang sedang mereka edit.</a:t>
            </a:r>
          </a:p>
        </p:txBody>
      </p:sp>
    </p:spTree>
    <p:extLst>
      <p:ext uri="{BB962C8B-B14F-4D97-AF65-F5344CB8AC3E}">
        <p14:creationId xmlns:p14="http://schemas.microsoft.com/office/powerpoint/2010/main" val="1328676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Judu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d-ID">
                <a:latin typeface="Segoe UI Light" panose="020B0502040204020203" pitchFamily="34" charset="0"/>
                <a:cs typeface="Segoe UI Light" panose="020B0502040204020203" pitchFamily="34" charset="0"/>
              </a:rPr>
              <a:t>Anda menjadi pakar dengan Beri Tahu Saya</a:t>
            </a:r>
          </a:p>
        </p:txBody>
      </p:sp>
      <p:sp>
        <p:nvSpPr>
          <p:cNvPr id="38" name="Tampungan Konten 17"/>
          <p:cNvSpPr txBox="1">
            <a:spLocks/>
          </p:cNvSpPr>
          <p:nvPr/>
        </p:nvSpPr>
        <p:spPr>
          <a:xfrm>
            <a:off x="541609" y="1296100"/>
            <a:ext cx="5110161" cy="1236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id-ID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Kotak Beri Tahu Saya mencari perintah yang tepat saat dibutuhkan, </a:t>
            </a:r>
            <a:br>
              <a:rPr lang="id-ID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id-ID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sehingga Anda dapat menghemat waktu dan fokus pada pekerjaan.</a:t>
            </a:r>
            <a:br>
              <a:rPr lang="id-ID"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id-ID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id-ID">
                <a:latin typeface="Segoe UI" panose="020B0502040204020203" pitchFamily="34" charset="0"/>
                <a:cs typeface="Segoe UI" panose="020B0502040204020203" pitchFamily="34" charset="0"/>
              </a:rPr>
              <a:t>Cobalah:</a:t>
            </a:r>
          </a:p>
        </p:txBody>
      </p:sp>
      <p:grpSp>
        <p:nvGrpSpPr>
          <p:cNvPr id="4" name="Grup 3" descr="Lingkaran kecil dengan angka 1 di dalamnya yang  menunjukkan langkah 1"/>
          <p:cNvGrpSpPr/>
          <p:nvPr/>
        </p:nvGrpSpPr>
        <p:grpSpPr bwMode="blackWhite">
          <a:xfrm>
            <a:off x="558723" y="2638502"/>
            <a:ext cx="558179" cy="409838"/>
            <a:chOff x="6953426" y="711274"/>
            <a:chExt cx="558179" cy="409838"/>
          </a:xfrm>
        </p:grpSpPr>
        <p:sp>
          <p:nvSpPr>
            <p:cNvPr id="2" name="Oval 1" descr="Lingkaran kecil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/>
            </a:p>
          </p:txBody>
        </p:sp>
        <p:sp>
          <p:nvSpPr>
            <p:cNvPr id="3" name="Kotak Teks 2" descr="Angka 1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id-ID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29" name="Tampungan Konten 17"/>
          <p:cNvSpPr txBox="1">
            <a:spLocks/>
          </p:cNvSpPr>
          <p:nvPr/>
        </p:nvSpPr>
        <p:spPr>
          <a:xfrm>
            <a:off x="1066039" y="2678694"/>
            <a:ext cx="3121671" cy="4676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defTabSz="512763" rtl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</a:pPr>
            <a:r>
              <a:rPr lang="id-ID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Pilih </a:t>
            </a:r>
            <a:r>
              <a:rPr lang="id-ID">
                <a:solidFill>
                  <a:srgbClr val="40404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gambar Robot </a:t>
            </a:r>
            <a:r>
              <a:rPr lang="id-ID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 sebelah kanan.</a:t>
            </a:r>
          </a:p>
        </p:txBody>
      </p:sp>
      <p:grpSp>
        <p:nvGrpSpPr>
          <p:cNvPr id="19" name="Grup 18" descr="Lingkaran kecil dengan angka 2 di dalamnya yang  menunjukkan langkah 2"/>
          <p:cNvGrpSpPr/>
          <p:nvPr/>
        </p:nvGrpSpPr>
        <p:grpSpPr bwMode="blackWhite">
          <a:xfrm>
            <a:off x="558723" y="3312993"/>
            <a:ext cx="558179" cy="409838"/>
            <a:chOff x="6953426" y="711274"/>
            <a:chExt cx="558179" cy="409838"/>
          </a:xfrm>
        </p:grpSpPr>
        <p:sp>
          <p:nvSpPr>
            <p:cNvPr id="20" name="Oval 19" descr="Lingkaran kecil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/>
            </a:p>
          </p:txBody>
        </p:sp>
        <p:sp>
          <p:nvSpPr>
            <p:cNvPr id="21" name="Kotak Teks 20" descr="Angka 2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id-ID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22" name="Tampungan Konten 17"/>
          <p:cNvSpPr txBox="1">
            <a:spLocks/>
          </p:cNvSpPr>
          <p:nvPr/>
        </p:nvSpPr>
        <p:spPr>
          <a:xfrm>
            <a:off x="1066039" y="3353185"/>
            <a:ext cx="3263625" cy="9139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buNone/>
            </a:pPr>
            <a:r>
              <a:rPr lang="id-ID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Ketik</a:t>
            </a:r>
            <a:r>
              <a:rPr lang="id-ID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id-ID" i="1">
                <a:solidFill>
                  <a:srgbClr val="D2472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animasi</a:t>
            </a:r>
            <a:r>
              <a:rPr lang="id-ID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id-ID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 dalam kotak </a:t>
            </a:r>
            <a:r>
              <a:rPr lang="id-ID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Beri Tahu Saya</a:t>
            </a:r>
            <a:r>
              <a:rPr lang="id-ID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lalu pilih </a:t>
            </a:r>
            <a:r>
              <a:rPr lang="id-ID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Tambah Animasi</a:t>
            </a:r>
            <a:r>
              <a:rPr lang="id-ID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grpSp>
        <p:nvGrpSpPr>
          <p:cNvPr id="31" name="Grup 30" descr="Lingkaran kecil dengan angka 3 di dalamnya yang  menunjukkan langkah 3"/>
          <p:cNvGrpSpPr/>
          <p:nvPr/>
        </p:nvGrpSpPr>
        <p:grpSpPr bwMode="blackWhite">
          <a:xfrm>
            <a:off x="557319" y="4263506"/>
            <a:ext cx="558179" cy="409838"/>
            <a:chOff x="6953426" y="711274"/>
            <a:chExt cx="558179" cy="409838"/>
          </a:xfrm>
        </p:grpSpPr>
        <p:sp>
          <p:nvSpPr>
            <p:cNvPr id="32" name="Oval 31" descr="Lingkaran kecil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/>
            </a:p>
          </p:txBody>
        </p:sp>
        <p:sp>
          <p:nvSpPr>
            <p:cNvPr id="33" name="Kotak Teks 32" descr="Angka 3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id-ID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34" name="Tampungan Konten 17"/>
          <p:cNvSpPr txBox="1">
            <a:spLocks/>
          </p:cNvSpPr>
          <p:nvPr/>
        </p:nvSpPr>
        <p:spPr>
          <a:xfrm>
            <a:off x="1064636" y="4303697"/>
            <a:ext cx="2134038" cy="144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12763" rtl="0">
              <a:spcAft>
                <a:spcPts val="2000"/>
              </a:spcAft>
              <a:buNone/>
            </a:pPr>
            <a:r>
              <a:rPr lang="id-ID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Pilih efek animasi, seperti </a:t>
            </a:r>
            <a:r>
              <a:rPr lang="id-ID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Zoom</a:t>
            </a:r>
            <a:r>
              <a:rPr lang="id-ID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dan lihat </a:t>
            </a:r>
            <a:br>
              <a:rPr lang="id-ID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id-ID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apa yang terjadi.</a:t>
            </a:r>
          </a:p>
        </p:txBody>
      </p:sp>
      <p:sp>
        <p:nvSpPr>
          <p:cNvPr id="25" name="Kotak Teks 16" descr="Pilih saya"/>
          <p:cNvSpPr txBox="1"/>
          <p:nvPr/>
        </p:nvSpPr>
        <p:spPr>
          <a:xfrm rot="21077122">
            <a:off x="6043297" y="1772253"/>
            <a:ext cx="1334770" cy="435610"/>
          </a:xfrm>
          <a:prstGeom prst="rect">
            <a:avLst/>
          </a:prstGeom>
          <a:noFill/>
          <a:ln>
            <a:noFill/>
          </a:ln>
          <a:effectLst/>
          <a:extLst>
            <a:ext uri="{C572A759-6A51-4108-AA02-DFA0A04FC94B}">
              <ma14:wrappingTextBoxFlag xmlns:ma14="http://schemas.microsoft.com/office/mac/drawingml/2011/main" xmlns=""/>
            </a:ext>
          </a:extLst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0">
              <a:spcBef>
                <a:spcPts val="0"/>
              </a:spcBef>
              <a:spcAft>
                <a:spcPts val="200"/>
              </a:spcAft>
              <a:tabLst>
                <a:tab pos="4931410" algn="l"/>
              </a:tabLst>
            </a:pPr>
            <a:r>
              <a:rPr lang="id-ID" sz="1200" b="1" kern="1000" spc="100">
                <a:ln>
                  <a:noFill/>
                </a:ln>
                <a:solidFill>
                  <a:srgbClr val="D24726"/>
                </a:solidFill>
                <a:effectLst/>
                <a:latin typeface="Segoe UI Semibold" panose="020B0702040204020203" pitchFamily="34" charset="0"/>
                <a:ea typeface="SimHei" panose="02010609060101010101" pitchFamily="49" charset="-122"/>
                <a:cs typeface="Times New Roman" panose="02020603050405020304" pitchFamily="18" charset="0"/>
              </a:rPr>
              <a:t>PILIH SAYA</a:t>
            </a:r>
            <a:endParaRPr lang="id-ID" sz="1200" b="1" kern="1400">
              <a:solidFill>
                <a:srgbClr val="D24726"/>
              </a:solidFill>
              <a:effectLst/>
              <a:latin typeface="Segoe UI Light" panose="020B0502040204020203" pitchFamily="34" charset="0"/>
              <a:ea typeface="SimHei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5" name="Gambar 4" descr="Kotak Beri Tahu Saya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407766" y="3410945"/>
            <a:ext cx="2106152" cy="220832"/>
          </a:xfrm>
          <a:prstGeom prst="rect">
            <a:avLst/>
          </a:prstGeom>
        </p:spPr>
      </p:pic>
      <p:pic>
        <p:nvPicPr>
          <p:cNvPr id="7" name="Gambar 6" descr="Tab animasi menampilkan opsi zoom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063240" y="4069080"/>
            <a:ext cx="3803903" cy="2438400"/>
          </a:xfrm>
          <a:prstGeom prst="rect">
            <a:avLst/>
          </a:prstGeom>
        </p:spPr>
      </p:pic>
      <p:pic>
        <p:nvPicPr>
          <p:cNvPr id="24" name="Gambar 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861835" flipH="1">
            <a:off x="6740574" y="1787378"/>
            <a:ext cx="851862" cy="939987"/>
          </a:xfrm>
          <a:prstGeom prst="rect">
            <a:avLst/>
          </a:prstGeom>
        </p:spPr>
      </p:pic>
      <p:pic>
        <p:nvPicPr>
          <p:cNvPr id="23" name="Gambar 22" descr="Robot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12741" y="1646170"/>
            <a:ext cx="2775459" cy="453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66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Judul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d-ID">
                <a:latin typeface="Segoe UI Light" panose="020B0502040204020203" pitchFamily="34" charset="0"/>
                <a:cs typeface="Segoe UI Light" panose="020B0502040204020203" pitchFamily="34" charset="0"/>
              </a:rPr>
              <a:t>Menjelajah tanpa meninggalkan slide Anda</a:t>
            </a:r>
          </a:p>
        </p:txBody>
      </p:sp>
      <p:sp>
        <p:nvSpPr>
          <p:cNvPr id="16" name="Tampungan Konten 17"/>
          <p:cNvSpPr txBox="1">
            <a:spLocks/>
          </p:cNvSpPr>
          <p:nvPr/>
        </p:nvSpPr>
        <p:spPr>
          <a:xfrm>
            <a:off x="541609" y="1296100"/>
            <a:ext cx="6093106" cy="1236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id-ID">
                <a:latin typeface="Segoe UI" panose="020B0502040204020203" pitchFamily="34" charset="0"/>
                <a:cs typeface="Segoe UI" panose="020B0502040204020203" pitchFamily="34" charset="0"/>
              </a:rPr>
              <a:t>Pencarian Cerdas menghadirkan riset langsung ke PowerPoint.</a:t>
            </a:r>
            <a:br>
              <a:rPr lang="id-ID"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id-ID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id-ID">
                <a:latin typeface="Segoe UI" panose="020B0502040204020203" pitchFamily="34" charset="0"/>
                <a:cs typeface="Segoe UI" panose="020B0502040204020203" pitchFamily="34" charset="0"/>
              </a:rPr>
              <a:t>Cobalah:</a:t>
            </a:r>
          </a:p>
        </p:txBody>
      </p:sp>
      <p:pic>
        <p:nvPicPr>
          <p:cNvPr id="18" name="Gambar 17" descr="Tiga gambar memperlihatkan fitur Pencarian Cerdas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94408" y="2145058"/>
            <a:ext cx="11129521" cy="3197087"/>
          </a:xfrm>
          <a:prstGeom prst="rect">
            <a:avLst/>
          </a:prstGeom>
        </p:spPr>
      </p:pic>
      <p:grpSp>
        <p:nvGrpSpPr>
          <p:cNvPr id="33" name="Grup 32" descr="Lingkaran kecil dengan angka 1 di dalamnya yang  menunjukkan langkah 1"/>
          <p:cNvGrpSpPr/>
          <p:nvPr/>
        </p:nvGrpSpPr>
        <p:grpSpPr bwMode="blackWhite">
          <a:xfrm>
            <a:off x="558723" y="5233381"/>
            <a:ext cx="558179" cy="409838"/>
            <a:chOff x="6953426" y="711274"/>
            <a:chExt cx="558179" cy="409838"/>
          </a:xfrm>
        </p:grpSpPr>
        <p:sp>
          <p:nvSpPr>
            <p:cNvPr id="34" name="Oval 33" descr="Lingkaran kecil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/>
            </a:p>
          </p:txBody>
        </p:sp>
        <p:sp>
          <p:nvSpPr>
            <p:cNvPr id="35" name="Kotak Teks 34" descr="Angka 1"/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id-ID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42" name="Tampungan Konten 17"/>
          <p:cNvSpPr txBox="1">
            <a:spLocks/>
          </p:cNvSpPr>
          <p:nvPr/>
        </p:nvSpPr>
        <p:spPr>
          <a:xfrm>
            <a:off x="1066038" y="5273573"/>
            <a:ext cx="2919669" cy="1298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id-ID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Klik kanan kata </a:t>
            </a:r>
            <a:r>
              <a:rPr lang="id-ID" i="1">
                <a:solidFill>
                  <a:srgbClr val="D2472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kantor</a:t>
            </a:r>
            <a:r>
              <a:rPr lang="id-ID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dalam frasa berikut: </a:t>
            </a:r>
            <a:r>
              <a:rPr lang="id-ID" sz="180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furniture kantor</a:t>
            </a:r>
          </a:p>
        </p:txBody>
      </p:sp>
      <p:grpSp>
        <p:nvGrpSpPr>
          <p:cNvPr id="36" name="Grup 35" descr="Lingkaran kecil dengan angka 2 di dalamnya yang  menunjukkan langkah 2"/>
          <p:cNvGrpSpPr/>
          <p:nvPr/>
        </p:nvGrpSpPr>
        <p:grpSpPr bwMode="blackWhite">
          <a:xfrm>
            <a:off x="4249102" y="5233381"/>
            <a:ext cx="558179" cy="409838"/>
            <a:chOff x="6953426" y="711274"/>
            <a:chExt cx="558179" cy="409838"/>
          </a:xfrm>
        </p:grpSpPr>
        <p:sp>
          <p:nvSpPr>
            <p:cNvPr id="37" name="Oval 36" descr="Lingkaran kecil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/>
            </a:p>
          </p:txBody>
        </p:sp>
        <p:sp>
          <p:nvSpPr>
            <p:cNvPr id="38" name="Kotak Teks 37" descr="Angka 2"/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id-ID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43" name="Tampungan Konten 17"/>
          <p:cNvSpPr txBox="1">
            <a:spLocks/>
          </p:cNvSpPr>
          <p:nvPr/>
        </p:nvSpPr>
        <p:spPr>
          <a:xfrm>
            <a:off x="4747855" y="5273573"/>
            <a:ext cx="3106367" cy="1324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id-ID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Pilih </a:t>
            </a:r>
            <a:r>
              <a:rPr lang="id-ID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Pencarian</a:t>
            </a:r>
            <a:r>
              <a:rPr lang="id-ID">
                <a:solidFill>
                  <a:prstClr val="black">
                    <a:lumMod val="75000"/>
                    <a:lumOff val="25000"/>
                  </a:prstClr>
                </a:solidFill>
                <a:cs typeface="Segoe UI"/>
              </a:rPr>
              <a:t> </a:t>
            </a:r>
            <a:r>
              <a:rPr lang="id-ID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Cerdas</a:t>
            </a:r>
            <a:r>
              <a:rPr lang="id-ID">
                <a:latin typeface="Segoe UI" panose="020B0502040204020203" pitchFamily="34" charset="0"/>
                <a:cs typeface="Segoe UI" panose="020B0502040204020203" pitchFamily="34" charset="0"/>
              </a:rPr>
              <a:t>, dan perhatikan bahwa hasilnya bersifat kontekstual untuk frasa tersebut, bukan </a:t>
            </a:r>
            <a:r>
              <a:rPr lang="id-ID" sz="1800">
                <a:latin typeface="Segoe UI" panose="020B0502040204020203" pitchFamily="34" charset="0"/>
                <a:cs typeface="Segoe UI" panose="020B0502040204020203" pitchFamily="34" charset="0"/>
              </a:rPr>
              <a:t>aplikasi Microsoft Office</a:t>
            </a:r>
            <a:r>
              <a:rPr lang="id-ID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id-ID">
              <a:solidFill>
                <a:srgbClr val="D24726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39" name="Grup 38" descr="Lingkaran kecil dengan angka 3 di dalamnya yang  menunjukkan langkah 3"/>
          <p:cNvGrpSpPr/>
          <p:nvPr/>
        </p:nvGrpSpPr>
        <p:grpSpPr bwMode="blackWhite">
          <a:xfrm>
            <a:off x="7930921" y="5233381"/>
            <a:ext cx="558179" cy="409838"/>
            <a:chOff x="6953426" y="711274"/>
            <a:chExt cx="558179" cy="409838"/>
          </a:xfrm>
        </p:grpSpPr>
        <p:sp>
          <p:nvSpPr>
            <p:cNvPr id="40" name="Oval 39" descr="Lingkaran kecil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/>
            </a:p>
          </p:txBody>
        </p:sp>
        <p:sp>
          <p:nvSpPr>
            <p:cNvPr id="41" name="Kotak Teks 40" descr="Angka 3"/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id-ID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44" name="Tampungan Konten 17"/>
          <p:cNvSpPr txBox="1">
            <a:spLocks/>
          </p:cNvSpPr>
          <p:nvPr/>
        </p:nvSpPr>
        <p:spPr>
          <a:xfrm>
            <a:off x="8429668" y="5273573"/>
            <a:ext cx="3107336" cy="1341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rtl="0">
              <a:spcAft>
                <a:spcPts val="2000"/>
              </a:spcAft>
              <a:buNone/>
            </a:pPr>
            <a:r>
              <a:rPr lang="id-ID">
                <a:latin typeface="Segoe UI" panose="020B0502040204020203" pitchFamily="34" charset="0"/>
                <a:cs typeface="Segoe UI" panose="020B0502040204020203" pitchFamily="34" charset="0"/>
              </a:rPr>
              <a:t>Jika menginginkannya, coba Pencarian Cerdas lagi dengan mengklik kanan kata </a:t>
            </a:r>
            <a:r>
              <a:rPr lang="id-ID" i="1">
                <a:solidFill>
                  <a:srgbClr val="D2472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Office</a:t>
            </a:r>
            <a:r>
              <a:rPr lang="id-ID"/>
              <a:t> </a:t>
            </a:r>
            <a:r>
              <a:rPr lang="id-ID">
                <a:latin typeface="Segoe UI" panose="020B0502040204020203" pitchFamily="34" charset="0"/>
                <a:cs typeface="Segoe UI" panose="020B0502040204020203" pitchFamily="34" charset="0"/>
              </a:rPr>
              <a:t>di Langkah 2.</a:t>
            </a:r>
          </a:p>
          <a:p>
            <a:pPr marL="0" indent="0" rtl="0">
              <a:spcAft>
                <a:spcPts val="2000"/>
              </a:spcAft>
              <a:buNone/>
            </a:pPr>
            <a:endParaRPr lang="id-ID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9326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Judul 9"/>
          <p:cNvSpPr>
            <a:spLocks noGrp="1"/>
          </p:cNvSpPr>
          <p:nvPr>
            <p:ph type="title"/>
          </p:nvPr>
        </p:nvSpPr>
        <p:spPr>
          <a:xfrm>
            <a:off x="521208" y="1536192"/>
            <a:ext cx="8713408" cy="640080"/>
          </a:xfrm>
        </p:spPr>
        <p:txBody>
          <a:bodyPr rtlCol="0">
            <a:normAutofit/>
          </a:bodyPr>
          <a:lstStyle/>
          <a:p>
            <a:pPr rtl="0"/>
            <a:r>
              <a:rPr lang="id-ID">
                <a:latin typeface="Segoe UI Light" panose="020B0502040204020203" pitchFamily="34" charset="0"/>
                <a:cs typeface="Segoe UI Light" panose="020B0502040204020203" pitchFamily="34" charset="0"/>
              </a:rPr>
              <a:t>Pertanyaan lainnya tentang PowerPoint?</a:t>
            </a:r>
          </a:p>
        </p:txBody>
      </p:sp>
      <p:sp>
        <p:nvSpPr>
          <p:cNvPr id="5" name="Tampungan Konten 4"/>
          <p:cNvSpPr>
            <a:spLocks noGrp="1"/>
          </p:cNvSpPr>
          <p:nvPr>
            <p:ph sz="half" idx="4294967295"/>
          </p:nvPr>
        </p:nvSpPr>
        <p:spPr>
          <a:xfrm>
            <a:off x="541611" y="2614427"/>
            <a:ext cx="7556184" cy="3978275"/>
          </a:xfrm>
        </p:spPr>
        <p:txBody>
          <a:bodyPr rtlCol="0">
            <a:normAutofit/>
          </a:bodyPr>
          <a:lstStyle/>
          <a:p>
            <a:pPr marL="0" indent="0" rtl="0">
              <a:lnSpc>
                <a:spcPts val="3600"/>
              </a:lnSpc>
              <a:spcAft>
                <a:spcPts val="0"/>
              </a:spcAft>
              <a:buNone/>
            </a:pPr>
            <a:r>
              <a:rPr lang="id-ID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Pilih tombol </a:t>
            </a:r>
            <a:r>
              <a:rPr lang="id-ID" sz="2000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Beri Tahu Saya                   </a:t>
            </a:r>
            <a:r>
              <a:rPr lang="id-ID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dan ketikkan hal yang ingin Anda cari tahu.</a:t>
            </a:r>
            <a:br>
              <a:rPr lang="id-ID" sz="2000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id-ID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indent="0" rtl="0">
              <a:lnSpc>
                <a:spcPts val="3600"/>
              </a:lnSpc>
              <a:spcAft>
                <a:spcPts val="0"/>
              </a:spcAft>
              <a:buNone/>
            </a:pPr>
            <a:r>
              <a:rPr lang="id-ID" sz="2000" u="sng" dirty="0">
                <a:latin typeface="Segoe UI Light" panose="020B0502040204020203" pitchFamily="34" charset="0"/>
                <a:cs typeface="Segoe UI Light" panose="020B0502040204020203" pitchFamily="34" charset="0"/>
                <a:hlinkClick r:id="rId3" tooltip="Kunjungi blog tim PowerPoint"/>
              </a:rPr>
              <a:t>Kunjungi blog tim PowerPoint</a:t>
            </a:r>
            <a:endParaRPr lang="id-ID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indent="0" rtl="0">
              <a:lnSpc>
                <a:spcPts val="36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id-ID" sz="2000" dirty="0">
                <a:latin typeface="Segoe UI Light" panose="020B0502040204020203" pitchFamily="34" charset="0"/>
                <a:cs typeface="Segoe UI Light" panose="020B0502040204020203" pitchFamily="34" charset="0"/>
                <a:hlinkClick r:id="rId4" tooltip="Buka pelatihan PowerPoint gratis"/>
              </a:rPr>
              <a:t>Buka pelatihan PowerPoint gratis</a:t>
            </a:r>
            <a:endParaRPr lang="id-ID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indent="0" rtl="0">
              <a:lnSpc>
                <a:spcPts val="3600"/>
              </a:lnSpc>
              <a:spcAft>
                <a:spcPts val="0"/>
              </a:spcAft>
              <a:buNone/>
            </a:pPr>
            <a:endParaRPr lang="id-ID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indent="0" rtl="0">
              <a:lnSpc>
                <a:spcPts val="3600"/>
              </a:lnSpc>
              <a:spcAft>
                <a:spcPts val="0"/>
              </a:spcAft>
              <a:buNone/>
            </a:pPr>
            <a:endParaRPr lang="id-ID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Gambar 1" descr="Tombol Beri Tahu Saya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671548" y="2350333"/>
            <a:ext cx="1268511" cy="1189747"/>
          </a:xfrm>
          <a:prstGeom prst="rect">
            <a:avLst/>
          </a:prstGeom>
        </p:spPr>
      </p:pic>
      <p:pic>
        <p:nvPicPr>
          <p:cNvPr id="8" name="Gambar 7" descr="Panah menunjuk ke kanan dengan hyperlink ke blog tim PowerPoint. Pilih gambar untuk mengunjungi blog tim PowerPoint ">
            <a:hlinkClick r:id="rId3" tooltip="Pilih di sini untuk mengunjungi blog tim PowerPoint."/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2438" y="4052524"/>
            <a:ext cx="661940" cy="661940"/>
          </a:xfrm>
          <a:prstGeom prst="rect">
            <a:avLst/>
          </a:prstGeom>
        </p:spPr>
      </p:pic>
      <p:pic>
        <p:nvPicPr>
          <p:cNvPr id="7" name="Gambar 6" descr="Panah menunjuk ke kanan dengan hyperlink ke pelatihan PowerPoint gratis. Pilih gambar untuk mengakses pelatihan PowerPoint gratis">
            <a:hlinkClick r:id="rId4" tooltip="Pilih di sini untuk masuk ke pelatihan PowerPoint gratis."/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2438" y="4738436"/>
            <a:ext cx="661940" cy="661940"/>
          </a:xfrm>
          <a:prstGeom prst="rect">
            <a:avLst/>
          </a:prstGeom>
        </p:spPr>
      </p:pic>
      <p:sp>
        <p:nvSpPr>
          <p:cNvPr id="9" name="Kotak Teks 8"/>
          <p:cNvSpPr txBox="1"/>
          <p:nvPr/>
        </p:nvSpPr>
        <p:spPr>
          <a:xfrm>
            <a:off x="541611" y="5738132"/>
            <a:ext cx="6193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id-ID" sz="1400">
                <a:latin typeface="Segoe UI Light" panose="020B0502040204020203" pitchFamily="34" charset="0"/>
                <a:cs typeface="Segoe UI Light" panose="020B0502040204020203" pitchFamily="34" charset="0"/>
              </a:rPr>
              <a:t>PILIH PANAH KETIKA MENGGUNAKAN MODE PERAGAAN SLIDE</a:t>
            </a:r>
          </a:p>
        </p:txBody>
      </p:sp>
      <p:pic>
        <p:nvPicPr>
          <p:cNvPr id="11" name="Gambar 10" descr="Saran kotak Beri Tahu Saya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8202120" y="2739294"/>
            <a:ext cx="2476156" cy="1379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025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0957320_TF10001108_Win32" id="{C524BA4E-3F5A-4534-8673-E1EDB163047F}" vid="{F7D64CEC-A7B3-46BE-A02C-C42C9141DA32}"/>
    </a:ext>
  </a:extLst>
</a:theme>
</file>

<file path=ppt/theme/theme2.xml><?xml version="1.0" encoding="utf-8"?>
<a:theme xmlns:a="http://schemas.openxmlformats.org/drawingml/2006/main" name="Tem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{06D283FF-BA5C-4652-8136-B7FE2292DFE5}tf10001108_win32</Template>
  <TotalTime>0</TotalTime>
  <Words>565</Words>
  <Application>Microsoft Office PowerPoint</Application>
  <PresentationFormat>Layar Lebar</PresentationFormat>
  <Paragraphs>67</Paragraphs>
  <Slides>9</Slides>
  <Notes>9</Notes>
  <HiddenSlides>0</HiddenSlides>
  <MMClips>1</MMClips>
  <ScaleCrop>false</ScaleCrop>
  <HeadingPairs>
    <vt:vector size="6" baseType="variant">
      <vt:variant>
        <vt:lpstr>Font Dipakai</vt:lpstr>
      </vt:variant>
      <vt:variant>
        <vt:i4>5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9</vt:i4>
      </vt:variant>
    </vt:vector>
  </HeadingPairs>
  <TitlesOfParts>
    <vt:vector size="15" baseType="lpstr">
      <vt:lpstr>Arial</vt:lpstr>
      <vt:lpstr>Calibri</vt:lpstr>
      <vt:lpstr>Segoe UI</vt:lpstr>
      <vt:lpstr>Segoe UI Light</vt:lpstr>
      <vt:lpstr>Segoe UI Semibold</vt:lpstr>
      <vt:lpstr>WelcomeDoc</vt:lpstr>
      <vt:lpstr>Selamat Datang di PowerPoint</vt:lpstr>
      <vt:lpstr>Designer membantu menyampaikan poin Anda</vt:lpstr>
      <vt:lpstr>Cara menggunakan PowerPoint Designer</vt:lpstr>
      <vt:lpstr>Morf</vt:lpstr>
      <vt:lpstr>Menyiapkan Morf</vt:lpstr>
      <vt:lpstr>Bekerja bersama secara real-time</vt:lpstr>
      <vt:lpstr>Anda menjadi pakar dengan Beri Tahu Saya</vt:lpstr>
      <vt:lpstr>Menjelajah tanpa meninggalkan slide Anda</vt:lpstr>
      <vt:lpstr>Pertanyaan lainnya tentang PowerPoint?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Irgy Rafliyanda</dc:creator>
  <cp:keywords/>
  <cp:lastModifiedBy>Irgy Rafliyanda</cp:lastModifiedBy>
  <cp:revision>1</cp:revision>
  <dcterms:created xsi:type="dcterms:W3CDTF">2024-09-30T14:01:05Z</dcterms:created>
  <dcterms:modified xsi:type="dcterms:W3CDTF">2024-09-30T14:01:50Z</dcterms:modified>
  <cp:version/>
</cp:coreProperties>
</file>